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315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6" r:id="rId57"/>
    <p:sldId id="317" r:id="rId58"/>
    <p:sldId id="318" r:id="rId59"/>
    <p:sldId id="319" r:id="rId60"/>
    <p:sldId id="320" r:id="rId61"/>
    <p:sldId id="322" r:id="rId62"/>
    <p:sldId id="323" r:id="rId63"/>
    <p:sldId id="321" r:id="rId64"/>
    <p:sldId id="324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334" r:id="rId75"/>
    <p:sldId id="335" r:id="rId76"/>
    <p:sldId id="336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44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1138" y="3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7AD9C-63A8-454B-997D-36DF90E3A69B}" type="datetimeFigureOut">
              <a:rPr lang="en-IN" smtClean="0"/>
              <a:t>04-01-2025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347C-7C75-49D5-82F9-A5E68C1256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261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7AD9C-63A8-454B-997D-36DF90E3A69B}" type="datetimeFigureOut">
              <a:rPr lang="en-IN" smtClean="0"/>
              <a:t>04-01-2025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347C-7C75-49D5-82F9-A5E68C1256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409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7AD9C-63A8-454B-997D-36DF90E3A69B}" type="datetimeFigureOut">
              <a:rPr lang="en-IN" smtClean="0"/>
              <a:t>04-01-2025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347C-7C75-49D5-82F9-A5E68C1256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7468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7AD9C-63A8-454B-997D-36DF90E3A69B}" type="datetimeFigureOut">
              <a:rPr lang="en-IN" smtClean="0"/>
              <a:t>04-01-2025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347C-7C75-49D5-82F9-A5E68C1256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6562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7AD9C-63A8-454B-997D-36DF90E3A69B}" type="datetimeFigureOut">
              <a:rPr lang="en-IN" smtClean="0"/>
              <a:t>04-01-2025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347C-7C75-49D5-82F9-A5E68C1256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8612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7AD9C-63A8-454B-997D-36DF90E3A69B}" type="datetimeFigureOut">
              <a:rPr lang="en-IN" smtClean="0"/>
              <a:t>04-01-2025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347C-7C75-49D5-82F9-A5E68C1256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9066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7AD9C-63A8-454B-997D-36DF90E3A69B}" type="datetimeFigureOut">
              <a:rPr lang="en-IN" smtClean="0"/>
              <a:t>04-01-2025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347C-7C75-49D5-82F9-A5E68C1256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1529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7AD9C-63A8-454B-997D-36DF90E3A69B}" type="datetimeFigureOut">
              <a:rPr lang="en-IN" smtClean="0"/>
              <a:t>04-01-2025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347C-7C75-49D5-82F9-A5E68C1256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7215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7AD9C-63A8-454B-997D-36DF90E3A69B}" type="datetimeFigureOut">
              <a:rPr lang="en-IN" smtClean="0"/>
              <a:t>04-01-2025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347C-7C75-49D5-82F9-A5E68C1256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2291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7AD9C-63A8-454B-997D-36DF90E3A69B}" type="datetimeFigureOut">
              <a:rPr lang="en-IN" smtClean="0"/>
              <a:t>04-01-2025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347C-7C75-49D5-82F9-A5E68C1256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8201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7AD9C-63A8-454B-997D-36DF90E3A69B}" type="datetimeFigureOut">
              <a:rPr lang="en-IN" smtClean="0"/>
              <a:t>04-01-2025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347C-7C75-49D5-82F9-A5E68C1256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4028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7AD9C-63A8-454B-997D-36DF90E3A69B}" type="datetimeFigureOut">
              <a:rPr lang="en-IN" smtClean="0"/>
              <a:t>04-01-2025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3A347C-7C75-49D5-82F9-A5E68C1256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5729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INTERVIEW QUESTIONS ON TYPE SCRIPT AND JAVA SCRIPT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5145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25" y="106095"/>
            <a:ext cx="5857875" cy="6543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599" y="106095"/>
            <a:ext cx="5348169" cy="632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1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71" y="328942"/>
            <a:ext cx="5962650" cy="5638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86" y="162114"/>
            <a:ext cx="5227069" cy="655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34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03" y="357942"/>
            <a:ext cx="5810250" cy="5381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053" y="947089"/>
            <a:ext cx="5792189" cy="420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332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30" y="243265"/>
            <a:ext cx="6019800" cy="59912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25" y="2277701"/>
            <a:ext cx="604837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094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862"/>
            <a:ext cx="6019800" cy="3533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46" y="262550"/>
            <a:ext cx="5618839" cy="36509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5362" y="4329254"/>
            <a:ext cx="58102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32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05500" cy="49244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337" y="295889"/>
            <a:ext cx="5797265" cy="462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35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57" y="278960"/>
            <a:ext cx="6048375" cy="5829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132" y="693722"/>
            <a:ext cx="5370610" cy="550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067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475"/>
            <a:ext cx="6067425" cy="56292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870" y="1584356"/>
            <a:ext cx="5466350" cy="310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747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75" y="163717"/>
            <a:ext cx="5876925" cy="6096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439" y="398352"/>
            <a:ext cx="4528553" cy="54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58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0" y="338562"/>
            <a:ext cx="5953125" cy="5981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105" y="2169944"/>
            <a:ext cx="5220832" cy="29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23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629"/>
            <a:ext cx="5857875" cy="39814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273" y="273442"/>
            <a:ext cx="606742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94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98" y="223224"/>
            <a:ext cx="5857875" cy="5886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973" y="1512118"/>
            <a:ext cx="585787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523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96" y="472605"/>
            <a:ext cx="5378277" cy="59480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267" y="-30729"/>
            <a:ext cx="3984054" cy="688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00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16" y="303495"/>
            <a:ext cx="5286375" cy="62853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811" y="303495"/>
            <a:ext cx="5143010" cy="627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65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539"/>
            <a:ext cx="6057900" cy="5400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320" y="353085"/>
            <a:ext cx="4930238" cy="596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41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5" y="319512"/>
            <a:ext cx="5829300" cy="6019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519" y="183711"/>
            <a:ext cx="4529561" cy="653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83" y="348057"/>
            <a:ext cx="5664168" cy="62613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442" y="875970"/>
            <a:ext cx="573405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06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4" y="148014"/>
            <a:ext cx="5676900" cy="61817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318" y="316139"/>
            <a:ext cx="5267823" cy="584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31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21" y="97985"/>
            <a:ext cx="5695950" cy="43624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171" y="308431"/>
            <a:ext cx="620077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572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35" y="158105"/>
            <a:ext cx="5972175" cy="4676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677" y="281851"/>
            <a:ext cx="5727826" cy="442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59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09" y="189275"/>
            <a:ext cx="5915025" cy="54292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395" y="389299"/>
            <a:ext cx="5170931" cy="607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41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8510"/>
            <a:ext cx="6029325" cy="5410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325" y="643880"/>
            <a:ext cx="5705475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698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60" y="298056"/>
            <a:ext cx="5753100" cy="5972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960" y="455360"/>
            <a:ext cx="58578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55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28" y="339599"/>
            <a:ext cx="6000750" cy="4476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637" y="168384"/>
            <a:ext cx="6115050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09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67" y="162160"/>
            <a:ext cx="5934075" cy="56102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425" y="1000266"/>
            <a:ext cx="612457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5300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292"/>
            <a:ext cx="6172200" cy="3476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16" y="636854"/>
            <a:ext cx="577215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942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58" y="193329"/>
            <a:ext cx="5857875" cy="4533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133" y="193329"/>
            <a:ext cx="5953125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58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50" y="439800"/>
            <a:ext cx="59436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57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347662"/>
            <a:ext cx="10477500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153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547687"/>
            <a:ext cx="10306050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154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" y="566737"/>
            <a:ext cx="10525125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224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12" y="342900"/>
            <a:ext cx="9782175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9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09" y="226337"/>
            <a:ext cx="5544398" cy="62895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527" y="0"/>
            <a:ext cx="5436264" cy="44965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7382" y="4605290"/>
            <a:ext cx="487680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11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5" y="95250"/>
            <a:ext cx="981075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808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00" y="448655"/>
            <a:ext cx="6931559" cy="537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491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87" y="681037"/>
            <a:ext cx="980122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243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2" y="23812"/>
            <a:ext cx="9744075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5923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647700"/>
            <a:ext cx="97155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998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137" y="609600"/>
            <a:ext cx="618172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836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081" y="821096"/>
            <a:ext cx="7635240" cy="544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617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39" y="591557"/>
            <a:ext cx="6124575" cy="570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265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581025"/>
            <a:ext cx="8086725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264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62" y="423862"/>
            <a:ext cx="8220075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00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7547"/>
            <a:ext cx="5762625" cy="55721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203" y="112838"/>
            <a:ext cx="4610100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824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840" y="213183"/>
            <a:ext cx="7660957" cy="644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790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85725"/>
            <a:ext cx="8191500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491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520" y="209029"/>
            <a:ext cx="7445692" cy="642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4742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257175"/>
            <a:ext cx="8048625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189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428625"/>
            <a:ext cx="809625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2513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360" y="374493"/>
            <a:ext cx="7101840" cy="601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952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12" y="395287"/>
            <a:ext cx="7648575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394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5" y="71437"/>
            <a:ext cx="8020050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942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747712"/>
            <a:ext cx="792480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729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439" y="655354"/>
            <a:ext cx="6242685" cy="568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837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52" y="573716"/>
            <a:ext cx="5800725" cy="5076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171" y="1003048"/>
            <a:ext cx="585787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3072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704850"/>
            <a:ext cx="76200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5428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987" y="819150"/>
            <a:ext cx="7820025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0949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37" y="266700"/>
            <a:ext cx="7781925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696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7" y="862012"/>
            <a:ext cx="8277225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1628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5" y="909637"/>
            <a:ext cx="782955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785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440" y="406383"/>
            <a:ext cx="7127557" cy="610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192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75" y="1490662"/>
            <a:ext cx="786765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83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5" y="1709737"/>
            <a:ext cx="802005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347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162" y="1171575"/>
            <a:ext cx="806767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408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749"/>
            <a:ext cx="5871210" cy="597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76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637"/>
            <a:ext cx="5857875" cy="5219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394" y="1254336"/>
            <a:ext cx="5713255" cy="335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72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862" y="1552575"/>
            <a:ext cx="677227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6079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1628"/>
            <a:ext cx="6319024" cy="569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211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010400" cy="3924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50" y="2980645"/>
            <a:ext cx="552450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159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525" y="366712"/>
            <a:ext cx="7600950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4879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525" y="547687"/>
            <a:ext cx="6838950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1695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" y="207044"/>
            <a:ext cx="5950404" cy="6164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75" y="305118"/>
            <a:ext cx="5945236" cy="625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891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417"/>
            <a:ext cx="4866594" cy="64322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061" y="823509"/>
            <a:ext cx="603885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163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1" y="181850"/>
            <a:ext cx="5445579" cy="63141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520" y="1226003"/>
            <a:ext cx="621030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322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7" y="574095"/>
            <a:ext cx="5163911" cy="58233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257" y="260536"/>
            <a:ext cx="4762499" cy="613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396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66" y="213632"/>
            <a:ext cx="6410325" cy="61912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599" y="370114"/>
            <a:ext cx="5462650" cy="587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457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60" y="251940"/>
            <a:ext cx="5829300" cy="6372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516" y="2556989"/>
            <a:ext cx="434340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523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056"/>
            <a:ext cx="6014523" cy="59871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081" y="239485"/>
            <a:ext cx="5636689" cy="662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574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23" y="1045029"/>
            <a:ext cx="5855359" cy="47727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563" y="0"/>
            <a:ext cx="5546779" cy="650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708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0" y="199041"/>
            <a:ext cx="5851071" cy="63180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041" y="221115"/>
            <a:ext cx="6457950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461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2" y="131153"/>
            <a:ext cx="5021716" cy="60526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976" y="131153"/>
            <a:ext cx="6315075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6327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2" y="63155"/>
            <a:ext cx="5454423" cy="67948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923" y="574502"/>
            <a:ext cx="6257925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18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22" y="467997"/>
            <a:ext cx="5715000" cy="53244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322" y="1199159"/>
            <a:ext cx="587692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22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8</Words>
  <Application>Microsoft Office PowerPoint</Application>
  <PresentationFormat>Widescreen</PresentationFormat>
  <Paragraphs>1</Paragraphs>
  <Slides>84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8" baseType="lpstr">
      <vt:lpstr>Arial</vt:lpstr>
      <vt:lpstr>Calibri</vt:lpstr>
      <vt:lpstr>Calibri Light</vt:lpstr>
      <vt:lpstr>Office Theme</vt:lpstr>
      <vt:lpstr>INTERVIEW QUESTIONS ON TYPE SCRIPT AND JAVA 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INTERVIEW QUESTIONS ON TYPE SCRIPT AND JAVA SCRIPT</dc:title>
  <dc:creator>Microsoft account</dc:creator>
  <cp:lastModifiedBy>Microsoft account</cp:lastModifiedBy>
  <cp:revision>16</cp:revision>
  <dcterms:created xsi:type="dcterms:W3CDTF">2024-12-27T12:31:28Z</dcterms:created>
  <dcterms:modified xsi:type="dcterms:W3CDTF">2025-01-04T15:02:31Z</dcterms:modified>
</cp:coreProperties>
</file>